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0D4945E-9CC8-4CE8-9CE0-FA15BCB6BA0A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80D5E0-3AC4-4CA9-92CD-1BD6AF9A181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3968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DADC196-726D-447E-8C0C-A4B2960DD4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1159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6020EF-A7ED-464A-8FF0-C702457CF4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5754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508D7D-34FB-4B31-8B37-DA55E75440D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9611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7396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2D887D-617B-4B07-92DA-1FDFC28059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8867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8C5F0C-1E6A-4F0D-BF79-E4890BF8FD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420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9B9E73-47B5-41E5-9CD0-4CD644B2B7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0034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0034CD3-F602-4189-AF8D-C35541FD63A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629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9EEFAC-CD34-45B6-9FE3-6B326E0D5A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212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8B67E4-DBF9-4296-835C-8DA6AE6123A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164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AF1A644-153C-4A2F-9C1F-31150EC46BE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5497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Like a river glorious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is God’s perfect peace,</a:t>
            </a:r>
            <a:endParaRPr lang="en-NZ" dirty="0"/>
          </a:p>
          <a:p>
            <a:r>
              <a:rPr lang="en-GB" dirty="0"/>
              <a:t>	over all victorious</a:t>
            </a:r>
            <a:endParaRPr lang="en-NZ" dirty="0"/>
          </a:p>
          <a:p>
            <a:r>
              <a:rPr lang="en-GB" dirty="0"/>
              <a:t>		in its bright increase:</a:t>
            </a:r>
            <a:endParaRPr lang="en-NZ" dirty="0"/>
          </a:p>
          <a:p>
            <a:r>
              <a:rPr lang="en-GB" dirty="0"/>
              <a:t>	perfect, yet it’s flowing</a:t>
            </a:r>
            <a:endParaRPr lang="en-NZ" dirty="0"/>
          </a:p>
          <a:p>
            <a:r>
              <a:rPr lang="en-GB" dirty="0"/>
              <a:t>		fuller </a:t>
            </a:r>
            <a:r>
              <a:rPr lang="en-GB" dirty="0" err="1"/>
              <a:t>ev’ry</a:t>
            </a:r>
            <a:r>
              <a:rPr lang="en-GB" dirty="0"/>
              <a:t> day;</a:t>
            </a:r>
            <a:endParaRPr lang="en-NZ" dirty="0"/>
          </a:p>
          <a:p>
            <a:r>
              <a:rPr lang="en-GB" dirty="0"/>
              <a:t>	perfect, yet it’s growing</a:t>
            </a:r>
            <a:endParaRPr lang="en-NZ" dirty="0"/>
          </a:p>
          <a:p>
            <a:r>
              <a:rPr lang="en-GB" dirty="0"/>
              <a:t>		deeper all the way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486]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Stayed upon Jehovah,</a:t>
            </a:r>
            <a:endParaRPr lang="en-NZ" i="1" dirty="0"/>
          </a:p>
          <a:p>
            <a:r>
              <a:rPr lang="en-GB" i="1" dirty="0"/>
              <a:t>		hearts are fully blest,</a:t>
            </a:r>
            <a:endParaRPr lang="en-NZ" i="1" dirty="0"/>
          </a:p>
          <a:p>
            <a:r>
              <a:rPr lang="en-GB" i="1" dirty="0"/>
              <a:t>	finding, as he promised,</a:t>
            </a:r>
            <a:endParaRPr lang="en-NZ" i="1" dirty="0"/>
          </a:p>
          <a:p>
            <a:r>
              <a:rPr lang="en-GB" i="1" dirty="0"/>
              <a:t>		perfect peace and rest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Hidden in the hollow</a:t>
            </a:r>
            <a:endParaRPr lang="en-NZ" dirty="0"/>
          </a:p>
          <a:p>
            <a:r>
              <a:rPr lang="en-GB" dirty="0"/>
              <a:t>		of his mighty hand,</a:t>
            </a:r>
            <a:endParaRPr lang="en-NZ" dirty="0"/>
          </a:p>
          <a:p>
            <a:r>
              <a:rPr lang="en-GB" dirty="0"/>
              <a:t>	where no harm can follow,</a:t>
            </a:r>
            <a:endParaRPr lang="en-NZ" dirty="0"/>
          </a:p>
          <a:p>
            <a:r>
              <a:rPr lang="en-GB" dirty="0"/>
              <a:t>		in his strength we stand.</a:t>
            </a:r>
            <a:endParaRPr lang="en-NZ" dirty="0"/>
          </a:p>
          <a:p>
            <a:r>
              <a:rPr lang="en-GB" dirty="0"/>
              <a:t>	We may trust him fully</a:t>
            </a:r>
            <a:endParaRPr lang="en-NZ" dirty="0"/>
          </a:p>
          <a:p>
            <a:r>
              <a:rPr lang="en-GB" dirty="0"/>
              <a:t>		all for us to do;</a:t>
            </a:r>
            <a:endParaRPr lang="en-NZ" dirty="0"/>
          </a:p>
          <a:p>
            <a:r>
              <a:rPr lang="en-GB" dirty="0"/>
              <a:t>	those who trust him wholly</a:t>
            </a:r>
            <a:endParaRPr lang="en-NZ" dirty="0"/>
          </a:p>
          <a:p>
            <a:r>
              <a:rPr lang="en-GB" dirty="0"/>
              <a:t>		find him wholly true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Stayed upon Jehovah,</a:t>
            </a:r>
            <a:endParaRPr lang="en-NZ" i="1" dirty="0"/>
          </a:p>
          <a:p>
            <a:r>
              <a:rPr lang="en-GB" i="1" dirty="0"/>
              <a:t>		hearts are fully blest,</a:t>
            </a:r>
            <a:endParaRPr lang="en-NZ" i="1" dirty="0"/>
          </a:p>
          <a:p>
            <a:r>
              <a:rPr lang="en-GB" i="1" dirty="0"/>
              <a:t>	finding, as he promised,</a:t>
            </a:r>
            <a:endParaRPr lang="en-NZ" i="1" dirty="0"/>
          </a:p>
          <a:p>
            <a:r>
              <a:rPr lang="en-GB" i="1" dirty="0"/>
              <a:t>		perfect peace and rest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486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Frances R. </a:t>
            </a:r>
            <a:r>
              <a:rPr lang="en-GB" sz="1000" dirty="0" err="1"/>
              <a:t>Havergal</a:t>
            </a:r>
            <a:r>
              <a:rPr lang="en-GB" sz="1000" dirty="0"/>
              <a:t>, 1876, alt.</a:t>
            </a:r>
            <a:endParaRPr lang="en-NZ" sz="1000" dirty="0"/>
          </a:p>
          <a:p>
            <a:pPr algn="r"/>
            <a:r>
              <a:rPr lang="en-GB" sz="1000" dirty="0"/>
              <a:t>Tune: James Mountain, 1876</a:t>
            </a:r>
            <a:endParaRPr lang="en-NZ" sz="1000" dirty="0"/>
          </a:p>
        </p:txBody>
      </p:sp>
    </p:spTree>
    <p:extLst>
      <p:ext uri="{BB962C8B-B14F-4D97-AF65-F5344CB8AC3E}">
        <p14:creationId xmlns:p14="http://schemas.microsoft.com/office/powerpoint/2010/main" val="397634600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33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2014-03-05T09:36:43Z</dcterms:created>
  <dcterms:modified xsi:type="dcterms:W3CDTF">2014-03-05T09:38:13Z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